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2" d="100"/>
          <a:sy n="92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gif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7553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7710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0407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2189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6811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9695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7523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0606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8580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1270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3749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DEC83-6C96-42F3-8B7C-86242522DAD2}" type="datetimeFigureOut">
              <a:rPr lang="en-GB" smtClean="0"/>
              <a:t>23/10/2017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311A53-DAD4-47F9-8DE3-9F3BF623D0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91260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6" name="Picture 2" descr="Image result for abandoned hospital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6629400" cy="3667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zombie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7837" y="-1"/>
            <a:ext cx="5644163" cy="3509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abandoned hospital operation room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4163" y="3174841"/>
            <a:ext cx="6547837" cy="3683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sectioned off crime scen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09961"/>
            <a:ext cx="5943600" cy="3348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 rot="20432508">
            <a:off x="1072094" y="2505297"/>
            <a:ext cx="9095338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NAME OF GAME WE DO NOT</a:t>
            </a:r>
          </a:p>
          <a:p>
            <a:pPr algn="ctr"/>
            <a:r>
              <a:rPr lang="en-US" sz="5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HAVE YET </a:t>
            </a:r>
            <a:endParaRPr 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F00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71984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Randomisation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There are hiding places for each item.</a:t>
            </a:r>
          </a:p>
          <a:p>
            <a:r>
              <a:rPr lang="en-GB" dirty="0" smtClean="0"/>
              <a:t>Every item is vital for survival during </a:t>
            </a:r>
            <a:r>
              <a:rPr lang="en-GB" smtClean="0"/>
              <a:t>the game.</a:t>
            </a:r>
            <a:endParaRPr lang="en-GB" dirty="0" smtClean="0"/>
          </a:p>
          <a:p>
            <a:r>
              <a:rPr lang="en-GB" dirty="0" smtClean="0"/>
              <a:t>Every game item is randomly hidden throughout game.</a:t>
            </a:r>
          </a:p>
          <a:p>
            <a:r>
              <a:rPr lang="en-GB" dirty="0" smtClean="0"/>
              <a:t>Makes game more interesting as it will change every time.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7442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20872775">
            <a:off x="691008" y="2115281"/>
            <a:ext cx="10269671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 smtClean="0">
                <a:ln/>
                <a:solidFill>
                  <a:schemeClr val="accent4"/>
                </a:solidFill>
                <a:effectLst/>
              </a:rPr>
              <a:t>Enjoy our demonstration of </a:t>
            </a:r>
          </a:p>
          <a:p>
            <a:pPr algn="ctr"/>
            <a:r>
              <a:rPr lang="en-US" sz="5400" b="1" dirty="0" smtClean="0">
                <a:ln/>
                <a:solidFill>
                  <a:schemeClr val="accent4"/>
                </a:solidFill>
              </a:rPr>
              <a:t>“Name of game we don’t have yet”</a:t>
            </a:r>
            <a:endParaRPr lang="en-US" sz="5400" b="1" cap="none" spc="0" dirty="0">
              <a:ln/>
              <a:solidFill>
                <a:schemeClr val="accent4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491919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Image result for thanks for listening gif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210" y="798656"/>
            <a:ext cx="8814057" cy="4957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0849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en-GB" dirty="0" smtClean="0"/>
              <a:t>Group 16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Akansha</a:t>
            </a:r>
            <a:r>
              <a:rPr lang="en-GB" dirty="0" smtClean="0"/>
              <a:t> Garg</a:t>
            </a:r>
          </a:p>
          <a:p>
            <a:r>
              <a:rPr lang="en-GB" dirty="0" smtClean="0"/>
              <a:t>Gabe Whale </a:t>
            </a:r>
          </a:p>
          <a:p>
            <a:r>
              <a:rPr lang="en-GB" dirty="0" smtClean="0"/>
              <a:t>Ryan Harris</a:t>
            </a:r>
          </a:p>
          <a:p>
            <a:r>
              <a:rPr lang="en-GB" dirty="0" smtClean="0"/>
              <a:t>Ellie Robins</a:t>
            </a:r>
          </a:p>
          <a:p>
            <a:r>
              <a:rPr lang="en-GB" dirty="0" err="1" smtClean="0"/>
              <a:t>Bedoor</a:t>
            </a:r>
            <a:r>
              <a:rPr lang="en-GB" dirty="0" smtClean="0"/>
              <a:t> </a:t>
            </a:r>
            <a:r>
              <a:rPr lang="en-GB" dirty="0" err="1" smtClean="0"/>
              <a:t>Bahassan</a:t>
            </a:r>
            <a:endParaRPr lang="en-GB" dirty="0" smtClean="0"/>
          </a:p>
          <a:p>
            <a:r>
              <a:rPr lang="en-GB" dirty="0" smtClean="0"/>
              <a:t>Oliver Bradford-</a:t>
            </a:r>
            <a:r>
              <a:rPr lang="en-GB" dirty="0" err="1" smtClean="0"/>
              <a:t>Tolley</a:t>
            </a:r>
            <a:r>
              <a:rPr lang="en-GB" dirty="0" smtClean="0"/>
              <a:t> </a:t>
            </a:r>
          </a:p>
          <a:p>
            <a:r>
              <a:rPr lang="en-GB" dirty="0" err="1" smtClean="0"/>
              <a:t>Jiayi</a:t>
            </a:r>
            <a:r>
              <a:rPr lang="en-GB" dirty="0" smtClean="0"/>
              <a:t> Chen</a:t>
            </a:r>
          </a:p>
          <a:p>
            <a:r>
              <a:rPr lang="en-GB" dirty="0" err="1" smtClean="0"/>
              <a:t>Chienn</a:t>
            </a:r>
            <a:r>
              <a:rPr lang="en-GB" dirty="0" smtClean="0"/>
              <a:t> </a:t>
            </a:r>
            <a:r>
              <a:rPr lang="en-GB" dirty="0" err="1" smtClean="0"/>
              <a:t>Ngu</a:t>
            </a:r>
            <a:r>
              <a:rPr lang="en-GB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7691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Game overview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7716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29058" y="255308"/>
            <a:ext cx="79182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 smtClean="0">
                <a:ln/>
                <a:solidFill>
                  <a:schemeClr val="accent4"/>
                </a:solidFill>
                <a:effectLst/>
              </a:rPr>
              <a:t>Main Features of our game</a:t>
            </a:r>
            <a:endParaRPr lang="en-US" sz="54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5" name="Rectangle 4"/>
          <p:cNvSpPr/>
          <p:nvPr/>
        </p:nvSpPr>
        <p:spPr>
          <a:xfrm rot="20873130">
            <a:off x="847381" y="1665812"/>
            <a:ext cx="32656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Difficulties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 rot="1043245">
            <a:off x="8219544" y="1543780"/>
            <a:ext cx="392415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Energy levels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562540" y="2802168"/>
            <a:ext cx="489108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Fighting abilities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 rot="726258">
            <a:off x="1072470" y="4249200"/>
            <a:ext cx="406425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Craft building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 rot="20263605">
            <a:off x="6815346" y="4599419"/>
            <a:ext cx="50244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Time countdown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835728" y="5743169"/>
            <a:ext cx="45288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Randomization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62070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5" dur="2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difficulties level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4" t="2916" r="2982" b="2670"/>
          <a:stretch/>
        </p:blipFill>
        <p:spPr bwMode="auto">
          <a:xfrm>
            <a:off x="7460672" y="1392381"/>
            <a:ext cx="4488874" cy="4540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Difficulty levels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Easy – unlimited lives, energy decreases at a slower rate.</a:t>
            </a:r>
          </a:p>
          <a:p>
            <a:r>
              <a:rPr lang="en-GB" dirty="0" smtClean="0"/>
              <a:t>Medium – 6 lives, energy decreases at a faster rate. </a:t>
            </a:r>
          </a:p>
          <a:p>
            <a:r>
              <a:rPr lang="en-GB" dirty="0" smtClean="0"/>
              <a:t>Hard – 1 life, energy decreases at the fastest rate.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9496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energy levels ga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44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bg1"/>
                </a:solidFill>
              </a:rPr>
              <a:t>Energy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bg1"/>
                </a:solidFill>
              </a:rPr>
              <a:t>Begin game at a midway on energy level.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Gain energy by eating,. 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Lose energy by time countdown, walking up/down stairs, moving rooms.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X-ray room has major impact – faster countdown in this room and then energy drops more dramatically.</a:t>
            </a:r>
          </a:p>
        </p:txBody>
      </p:sp>
    </p:spTree>
    <p:extLst>
      <p:ext uri="{BB962C8B-B14F-4D97-AF65-F5344CB8AC3E}">
        <p14:creationId xmlns:p14="http://schemas.microsoft.com/office/powerpoint/2010/main" val="2703997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 result for fighting text based ga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445" y="87601"/>
            <a:ext cx="5905500" cy="4429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Fighting abilities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Fighting turn by turn based.</a:t>
            </a:r>
          </a:p>
          <a:p>
            <a:r>
              <a:rPr lang="en-GB" dirty="0" smtClean="0"/>
              <a:t>Use weapons found in game.</a:t>
            </a:r>
          </a:p>
          <a:p>
            <a:r>
              <a:rPr lang="en-GB" dirty="0" smtClean="0"/>
              <a:t>Harder the difficulty changes the damage the weapons you are fighting with can do.</a:t>
            </a:r>
          </a:p>
          <a:p>
            <a:r>
              <a:rPr lang="en-GB" dirty="0" smtClean="0"/>
              <a:t>Fighting can change end of game result – if lose fight infected by zombies and lose a life/lose game.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5204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Craft building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Find items throughout hospital building in game</a:t>
            </a:r>
          </a:p>
          <a:p>
            <a:r>
              <a:rPr lang="en-GB" dirty="0" smtClean="0"/>
              <a:t>Use items to build a certain craft that can be used to escape </a:t>
            </a:r>
            <a:endParaRPr lang="en-GB" dirty="0"/>
          </a:p>
        </p:txBody>
      </p:sp>
      <p:pic>
        <p:nvPicPr>
          <p:cNvPr id="5130" name="Picture 10" descr="Image result for animated parachute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9709" y="1334799"/>
            <a:ext cx="6238875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9489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Time countdown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General countdown in whole of game in order to make it a rush so its more exciting to find an escape.</a:t>
            </a:r>
          </a:p>
          <a:p>
            <a:r>
              <a:rPr lang="en-GB" dirty="0" smtClean="0"/>
              <a:t>X-ray room countdown faster for that individual room – running out of time can result in a death</a:t>
            </a:r>
            <a:endParaRPr lang="en-GB" dirty="0"/>
          </a:p>
        </p:txBody>
      </p:sp>
      <p:pic>
        <p:nvPicPr>
          <p:cNvPr id="6146" name="Picture 2" descr="Image result for time countdown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0" y="3319463"/>
            <a:ext cx="5715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3349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</TotalTime>
  <Words>292</Words>
  <Application>Microsoft Office PowerPoint</Application>
  <PresentationFormat>Widescreen</PresentationFormat>
  <Paragraphs>46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Group 16</vt:lpstr>
      <vt:lpstr>Game overview</vt:lpstr>
      <vt:lpstr>PowerPoint Presentation</vt:lpstr>
      <vt:lpstr>Difficulty levels</vt:lpstr>
      <vt:lpstr>Energy</vt:lpstr>
      <vt:lpstr>Fighting abilities</vt:lpstr>
      <vt:lpstr>Craft building</vt:lpstr>
      <vt:lpstr>Time countdown</vt:lpstr>
      <vt:lpstr>Randomisation</vt:lpstr>
      <vt:lpstr>PowerPoint Presentation</vt:lpstr>
      <vt:lpstr>PowerPoint Presentation</vt:lpstr>
    </vt:vector>
  </TitlesOfParts>
  <Company>Cardiff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insrv</dc:creator>
  <cp:lastModifiedBy>insrv</cp:lastModifiedBy>
  <cp:revision>5</cp:revision>
  <dcterms:created xsi:type="dcterms:W3CDTF">2017-10-23T10:29:06Z</dcterms:created>
  <dcterms:modified xsi:type="dcterms:W3CDTF">2017-10-23T11:21:19Z</dcterms:modified>
</cp:coreProperties>
</file>

<file path=docProps/thumbnail.jpeg>
</file>